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6" r:id="rId1"/>
  </p:sldMasterIdLst>
  <p:notesMasterIdLst>
    <p:notesMasterId r:id="rId3"/>
  </p:notesMasterIdLst>
  <p:sldIdLst>
    <p:sldId id="295" r:id="rId2"/>
  </p:sldIdLst>
  <p:sldSz cx="35999738" cy="2393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サンプル" id="{B4054FE2-4B2D-4DC7-AC6A-2940D3392955}">
          <p14:sldIdLst>
            <p14:sldId id="295"/>
          </p14:sldIdLst>
        </p14:section>
        <p14:section name="フォーマット" id="{3754BB5F-5331-804C-B999-31A9B6AC763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631" userDrawn="1">
          <p15:clr>
            <a:srgbClr val="A4A3A4"/>
          </p15:clr>
        </p15:guide>
        <p15:guide id="2" pos="113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8E9"/>
    <a:srgbClr val="D6F1FF"/>
    <a:srgbClr val="ABABAB"/>
    <a:srgbClr val="C9E3F1"/>
    <a:srgbClr val="AAEFFF"/>
    <a:srgbClr val="D5FC79"/>
    <a:srgbClr val="E2FFB0"/>
    <a:srgbClr val="48C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237263-2032-4CFD-AB2D-4DF931F8431B}" v="14" dt="2024-05-13T13:05:02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6" autoAdjust="0"/>
    <p:restoredTop sz="94648"/>
  </p:normalViewPr>
  <p:slideViewPr>
    <p:cSldViewPr snapToGrid="0" showGuides="1">
      <p:cViewPr varScale="1">
        <p:scale>
          <a:sx n="43" d="100"/>
          <a:sy n="43" d="100"/>
        </p:scale>
        <p:origin x="1888" y="144"/>
      </p:cViewPr>
      <p:guideLst>
        <p:guide orient="horz" pos="7631"/>
        <p:guide pos="113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BC6BC-687A-4A47-863D-F5793646B3B3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143000"/>
            <a:ext cx="4641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08E5C-C1C0-F848-BACB-FA89CC48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19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1pPr>
    <a:lvl2pPr marL="1581135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2pPr>
    <a:lvl3pPr marL="3162270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3pPr>
    <a:lvl4pPr marL="4743404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4pPr>
    <a:lvl5pPr marL="6324539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5pPr>
    <a:lvl6pPr marL="7905674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6pPr>
    <a:lvl7pPr marL="9486809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7pPr>
    <a:lvl8pPr marL="11067943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8pPr>
    <a:lvl9pPr marL="12649078" algn="l" defTabSz="3162270" rtl="0" eaLnBrk="1" latinLnBrk="0" hangingPunct="1">
      <a:defRPr kumimoji="1" sz="4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3917878"/>
            <a:ext cx="30599777" cy="8334493"/>
          </a:xfrm>
        </p:spPr>
        <p:txBody>
          <a:bodyPr anchor="b"/>
          <a:lstStyle>
            <a:lvl1pPr algn="ctr">
              <a:defRPr sz="209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2573781"/>
            <a:ext cx="26999804" cy="5779836"/>
          </a:xfrm>
        </p:spPr>
        <p:txBody>
          <a:bodyPr/>
          <a:lstStyle>
            <a:lvl1pPr marL="0" indent="0" algn="ctr">
              <a:buNone/>
              <a:defRPr sz="8378"/>
            </a:lvl1pPr>
            <a:lvl2pPr marL="1595948" indent="0" algn="ctr">
              <a:buNone/>
              <a:defRPr sz="6981"/>
            </a:lvl2pPr>
            <a:lvl3pPr marL="3191896" indent="0" algn="ctr">
              <a:buNone/>
              <a:defRPr sz="6283"/>
            </a:lvl3pPr>
            <a:lvl4pPr marL="4787844" indent="0" algn="ctr">
              <a:buNone/>
              <a:defRPr sz="5585"/>
            </a:lvl4pPr>
            <a:lvl5pPr marL="6383792" indent="0" algn="ctr">
              <a:buNone/>
              <a:defRPr sz="5585"/>
            </a:lvl5pPr>
            <a:lvl6pPr marL="7979740" indent="0" algn="ctr">
              <a:buNone/>
              <a:defRPr sz="5585"/>
            </a:lvl6pPr>
            <a:lvl7pPr marL="9575688" indent="0" algn="ctr">
              <a:buNone/>
              <a:defRPr sz="5585"/>
            </a:lvl7pPr>
            <a:lvl8pPr marL="11171636" indent="0" algn="ctr">
              <a:buNone/>
              <a:defRPr sz="5585"/>
            </a:lvl8pPr>
            <a:lvl9pPr marL="12767584" indent="0" algn="ctr">
              <a:buNone/>
              <a:defRPr sz="558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2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09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1274557"/>
            <a:ext cx="7762444" cy="2028762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1274557"/>
            <a:ext cx="22837334" cy="202876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16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27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5968257"/>
            <a:ext cx="31049774" cy="9958165"/>
          </a:xfrm>
        </p:spPr>
        <p:txBody>
          <a:bodyPr anchor="b"/>
          <a:lstStyle>
            <a:lvl1pPr>
              <a:defRPr sz="209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16020631"/>
            <a:ext cx="31049774" cy="5236764"/>
          </a:xfrm>
        </p:spPr>
        <p:txBody>
          <a:bodyPr/>
          <a:lstStyle>
            <a:lvl1pPr marL="0" indent="0">
              <a:buNone/>
              <a:defRPr sz="8378">
                <a:solidFill>
                  <a:schemeClr val="tx1"/>
                </a:solidFill>
              </a:defRPr>
            </a:lvl1pPr>
            <a:lvl2pPr marL="1595948" indent="0">
              <a:buNone/>
              <a:defRPr sz="6981">
                <a:solidFill>
                  <a:schemeClr val="tx1">
                    <a:tint val="75000"/>
                  </a:schemeClr>
                </a:solidFill>
              </a:defRPr>
            </a:lvl2pPr>
            <a:lvl3pPr marL="3191896" indent="0">
              <a:buNone/>
              <a:defRPr sz="6283">
                <a:solidFill>
                  <a:schemeClr val="tx1">
                    <a:tint val="75000"/>
                  </a:schemeClr>
                </a:solidFill>
              </a:defRPr>
            </a:lvl3pPr>
            <a:lvl4pPr marL="4787844" indent="0">
              <a:buNone/>
              <a:defRPr sz="5585">
                <a:solidFill>
                  <a:schemeClr val="tx1">
                    <a:tint val="75000"/>
                  </a:schemeClr>
                </a:solidFill>
              </a:defRPr>
            </a:lvl4pPr>
            <a:lvl5pPr marL="6383792" indent="0">
              <a:buNone/>
              <a:defRPr sz="5585">
                <a:solidFill>
                  <a:schemeClr val="tx1">
                    <a:tint val="75000"/>
                  </a:schemeClr>
                </a:solidFill>
              </a:defRPr>
            </a:lvl5pPr>
            <a:lvl6pPr marL="7979740" indent="0">
              <a:buNone/>
              <a:defRPr sz="5585">
                <a:solidFill>
                  <a:schemeClr val="tx1">
                    <a:tint val="75000"/>
                  </a:schemeClr>
                </a:solidFill>
              </a:defRPr>
            </a:lvl6pPr>
            <a:lvl7pPr marL="9575688" indent="0">
              <a:buNone/>
              <a:defRPr sz="5585">
                <a:solidFill>
                  <a:schemeClr val="tx1">
                    <a:tint val="75000"/>
                  </a:schemeClr>
                </a:solidFill>
              </a:defRPr>
            </a:lvl7pPr>
            <a:lvl8pPr marL="11171636" indent="0">
              <a:buNone/>
              <a:defRPr sz="5585">
                <a:solidFill>
                  <a:schemeClr val="tx1">
                    <a:tint val="75000"/>
                  </a:schemeClr>
                </a:solidFill>
              </a:defRPr>
            </a:lvl8pPr>
            <a:lvl9pPr marL="12767584" indent="0">
              <a:buNone/>
              <a:defRPr sz="55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43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6372783"/>
            <a:ext cx="15299889" cy="151893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6372783"/>
            <a:ext cx="15299889" cy="151893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0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274562"/>
            <a:ext cx="31049774" cy="462719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5868504"/>
            <a:ext cx="15229574" cy="2876063"/>
          </a:xfrm>
        </p:spPr>
        <p:txBody>
          <a:bodyPr anchor="b"/>
          <a:lstStyle>
            <a:lvl1pPr marL="0" indent="0">
              <a:buNone/>
              <a:defRPr sz="8378" b="1"/>
            </a:lvl1pPr>
            <a:lvl2pPr marL="1595948" indent="0">
              <a:buNone/>
              <a:defRPr sz="6981" b="1"/>
            </a:lvl2pPr>
            <a:lvl3pPr marL="3191896" indent="0">
              <a:buNone/>
              <a:defRPr sz="6283" b="1"/>
            </a:lvl3pPr>
            <a:lvl4pPr marL="4787844" indent="0">
              <a:buNone/>
              <a:defRPr sz="5585" b="1"/>
            </a:lvl4pPr>
            <a:lvl5pPr marL="6383792" indent="0">
              <a:buNone/>
              <a:defRPr sz="5585" b="1"/>
            </a:lvl5pPr>
            <a:lvl6pPr marL="7979740" indent="0">
              <a:buNone/>
              <a:defRPr sz="5585" b="1"/>
            </a:lvl6pPr>
            <a:lvl7pPr marL="9575688" indent="0">
              <a:buNone/>
              <a:defRPr sz="5585" b="1"/>
            </a:lvl7pPr>
            <a:lvl8pPr marL="11171636" indent="0">
              <a:buNone/>
              <a:defRPr sz="5585" b="1"/>
            </a:lvl8pPr>
            <a:lvl9pPr marL="12767584" indent="0">
              <a:buNone/>
              <a:defRPr sz="558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8744568"/>
            <a:ext cx="15229574" cy="128619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5868504"/>
            <a:ext cx="15304578" cy="2876063"/>
          </a:xfrm>
        </p:spPr>
        <p:txBody>
          <a:bodyPr anchor="b"/>
          <a:lstStyle>
            <a:lvl1pPr marL="0" indent="0">
              <a:buNone/>
              <a:defRPr sz="8378" b="1"/>
            </a:lvl1pPr>
            <a:lvl2pPr marL="1595948" indent="0">
              <a:buNone/>
              <a:defRPr sz="6981" b="1"/>
            </a:lvl2pPr>
            <a:lvl3pPr marL="3191896" indent="0">
              <a:buNone/>
              <a:defRPr sz="6283" b="1"/>
            </a:lvl3pPr>
            <a:lvl4pPr marL="4787844" indent="0">
              <a:buNone/>
              <a:defRPr sz="5585" b="1"/>
            </a:lvl4pPr>
            <a:lvl5pPr marL="6383792" indent="0">
              <a:buNone/>
              <a:defRPr sz="5585" b="1"/>
            </a:lvl5pPr>
            <a:lvl6pPr marL="7979740" indent="0">
              <a:buNone/>
              <a:defRPr sz="5585" b="1"/>
            </a:lvl6pPr>
            <a:lvl7pPr marL="9575688" indent="0">
              <a:buNone/>
              <a:defRPr sz="5585" b="1"/>
            </a:lvl7pPr>
            <a:lvl8pPr marL="11171636" indent="0">
              <a:buNone/>
              <a:defRPr sz="5585" b="1"/>
            </a:lvl8pPr>
            <a:lvl9pPr marL="12767584" indent="0">
              <a:buNone/>
              <a:defRPr sz="558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8744568"/>
            <a:ext cx="15304578" cy="128619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43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75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595967"/>
            <a:ext cx="11610853" cy="5585883"/>
          </a:xfrm>
        </p:spPr>
        <p:txBody>
          <a:bodyPr anchor="b"/>
          <a:lstStyle>
            <a:lvl1pPr>
              <a:defRPr sz="1117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3446850"/>
            <a:ext cx="18224867" cy="17012561"/>
          </a:xfrm>
        </p:spPr>
        <p:txBody>
          <a:bodyPr/>
          <a:lstStyle>
            <a:lvl1pPr>
              <a:defRPr sz="11170"/>
            </a:lvl1pPr>
            <a:lvl2pPr>
              <a:defRPr sz="9774"/>
            </a:lvl2pPr>
            <a:lvl3pPr>
              <a:defRPr sz="8378"/>
            </a:lvl3pPr>
            <a:lvl4pPr>
              <a:defRPr sz="6981"/>
            </a:lvl4pPr>
            <a:lvl5pPr>
              <a:defRPr sz="6981"/>
            </a:lvl5pPr>
            <a:lvl6pPr>
              <a:defRPr sz="6981"/>
            </a:lvl6pPr>
            <a:lvl7pPr>
              <a:defRPr sz="6981"/>
            </a:lvl7pPr>
            <a:lvl8pPr>
              <a:defRPr sz="6981"/>
            </a:lvl8pPr>
            <a:lvl9pPr>
              <a:defRPr sz="698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7181850"/>
            <a:ext cx="11610853" cy="13305266"/>
          </a:xfrm>
        </p:spPr>
        <p:txBody>
          <a:bodyPr/>
          <a:lstStyle>
            <a:lvl1pPr marL="0" indent="0">
              <a:buNone/>
              <a:defRPr sz="5585"/>
            </a:lvl1pPr>
            <a:lvl2pPr marL="1595948" indent="0">
              <a:buNone/>
              <a:defRPr sz="4887"/>
            </a:lvl2pPr>
            <a:lvl3pPr marL="3191896" indent="0">
              <a:buNone/>
              <a:defRPr sz="4189"/>
            </a:lvl3pPr>
            <a:lvl4pPr marL="4787844" indent="0">
              <a:buNone/>
              <a:defRPr sz="3491"/>
            </a:lvl4pPr>
            <a:lvl5pPr marL="6383792" indent="0">
              <a:buNone/>
              <a:defRPr sz="3491"/>
            </a:lvl5pPr>
            <a:lvl6pPr marL="7979740" indent="0">
              <a:buNone/>
              <a:defRPr sz="3491"/>
            </a:lvl6pPr>
            <a:lvl7pPr marL="9575688" indent="0">
              <a:buNone/>
              <a:defRPr sz="3491"/>
            </a:lvl7pPr>
            <a:lvl8pPr marL="11171636" indent="0">
              <a:buNone/>
              <a:defRPr sz="3491"/>
            </a:lvl8pPr>
            <a:lvl9pPr marL="12767584" indent="0">
              <a:buNone/>
              <a:defRPr sz="34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8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595967"/>
            <a:ext cx="11610853" cy="5585883"/>
          </a:xfrm>
        </p:spPr>
        <p:txBody>
          <a:bodyPr anchor="b"/>
          <a:lstStyle>
            <a:lvl1pPr>
              <a:defRPr sz="1117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3446850"/>
            <a:ext cx="18224867" cy="17012561"/>
          </a:xfrm>
        </p:spPr>
        <p:txBody>
          <a:bodyPr anchor="t"/>
          <a:lstStyle>
            <a:lvl1pPr marL="0" indent="0">
              <a:buNone/>
              <a:defRPr sz="11170"/>
            </a:lvl1pPr>
            <a:lvl2pPr marL="1595948" indent="0">
              <a:buNone/>
              <a:defRPr sz="9774"/>
            </a:lvl2pPr>
            <a:lvl3pPr marL="3191896" indent="0">
              <a:buNone/>
              <a:defRPr sz="8378"/>
            </a:lvl3pPr>
            <a:lvl4pPr marL="4787844" indent="0">
              <a:buNone/>
              <a:defRPr sz="6981"/>
            </a:lvl4pPr>
            <a:lvl5pPr marL="6383792" indent="0">
              <a:buNone/>
              <a:defRPr sz="6981"/>
            </a:lvl5pPr>
            <a:lvl6pPr marL="7979740" indent="0">
              <a:buNone/>
              <a:defRPr sz="6981"/>
            </a:lvl6pPr>
            <a:lvl7pPr marL="9575688" indent="0">
              <a:buNone/>
              <a:defRPr sz="6981"/>
            </a:lvl7pPr>
            <a:lvl8pPr marL="11171636" indent="0">
              <a:buNone/>
              <a:defRPr sz="6981"/>
            </a:lvl8pPr>
            <a:lvl9pPr marL="12767584" indent="0">
              <a:buNone/>
              <a:defRPr sz="698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7181850"/>
            <a:ext cx="11610853" cy="13305266"/>
          </a:xfrm>
        </p:spPr>
        <p:txBody>
          <a:bodyPr/>
          <a:lstStyle>
            <a:lvl1pPr marL="0" indent="0">
              <a:buNone/>
              <a:defRPr sz="5585"/>
            </a:lvl1pPr>
            <a:lvl2pPr marL="1595948" indent="0">
              <a:buNone/>
              <a:defRPr sz="4887"/>
            </a:lvl2pPr>
            <a:lvl3pPr marL="3191896" indent="0">
              <a:buNone/>
              <a:defRPr sz="4189"/>
            </a:lvl3pPr>
            <a:lvl4pPr marL="4787844" indent="0">
              <a:buNone/>
              <a:defRPr sz="3491"/>
            </a:lvl4pPr>
            <a:lvl5pPr marL="6383792" indent="0">
              <a:buNone/>
              <a:defRPr sz="3491"/>
            </a:lvl5pPr>
            <a:lvl6pPr marL="7979740" indent="0">
              <a:buNone/>
              <a:defRPr sz="3491"/>
            </a:lvl6pPr>
            <a:lvl7pPr marL="9575688" indent="0">
              <a:buNone/>
              <a:defRPr sz="3491"/>
            </a:lvl7pPr>
            <a:lvl8pPr marL="11171636" indent="0">
              <a:buNone/>
              <a:defRPr sz="3491"/>
            </a:lvl8pPr>
            <a:lvl9pPr marL="12767584" indent="0">
              <a:buNone/>
              <a:defRPr sz="34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274562"/>
            <a:ext cx="31049774" cy="4627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6372783"/>
            <a:ext cx="31049774" cy="15189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22188375"/>
            <a:ext cx="8099941" cy="1274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3A9D-E4B8-CF4B-87D0-61FCBC708619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22188375"/>
            <a:ext cx="12149912" cy="1274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22188375"/>
            <a:ext cx="8099941" cy="1274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E5E6-9B32-6C46-A7AA-CA731C79BE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24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191896" rtl="0" eaLnBrk="1" latinLnBrk="0" hangingPunct="1">
        <a:lnSpc>
          <a:spcPct val="90000"/>
        </a:lnSpc>
        <a:spcBef>
          <a:spcPct val="0"/>
        </a:spcBef>
        <a:buNone/>
        <a:defRPr kumimoji="1" sz="153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7974" indent="-797974" algn="l" defTabSz="3191896" rtl="0" eaLnBrk="1" latinLnBrk="0" hangingPunct="1">
        <a:lnSpc>
          <a:spcPct val="90000"/>
        </a:lnSpc>
        <a:spcBef>
          <a:spcPts val="3491"/>
        </a:spcBef>
        <a:buFont typeface="Arial" panose="020B0604020202020204" pitchFamily="34" charset="0"/>
        <a:buChar char="•"/>
        <a:defRPr kumimoji="1" sz="9774" kern="1200">
          <a:solidFill>
            <a:schemeClr val="tx1"/>
          </a:solidFill>
          <a:latin typeface="+mn-lt"/>
          <a:ea typeface="+mn-ea"/>
          <a:cs typeface="+mn-cs"/>
        </a:defRPr>
      </a:lvl1pPr>
      <a:lvl2pPr marL="2393922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8378" kern="1200">
          <a:solidFill>
            <a:schemeClr val="tx1"/>
          </a:solidFill>
          <a:latin typeface="+mn-lt"/>
          <a:ea typeface="+mn-ea"/>
          <a:cs typeface="+mn-cs"/>
        </a:defRPr>
      </a:lvl2pPr>
      <a:lvl3pPr marL="3989870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981" kern="1200">
          <a:solidFill>
            <a:schemeClr val="tx1"/>
          </a:solidFill>
          <a:latin typeface="+mn-lt"/>
          <a:ea typeface="+mn-ea"/>
          <a:cs typeface="+mn-cs"/>
        </a:defRPr>
      </a:lvl3pPr>
      <a:lvl4pPr marL="5585818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4pPr>
      <a:lvl5pPr marL="7181766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5pPr>
      <a:lvl6pPr marL="8777714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6pPr>
      <a:lvl7pPr marL="10373662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7pPr>
      <a:lvl8pPr marL="11969610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8pPr>
      <a:lvl9pPr marL="13565558" indent="-797974" algn="l" defTabSz="3191896" rtl="0" eaLnBrk="1" latinLnBrk="0" hangingPunct="1">
        <a:lnSpc>
          <a:spcPct val="90000"/>
        </a:lnSpc>
        <a:spcBef>
          <a:spcPts val="1745"/>
        </a:spcBef>
        <a:buFont typeface="Arial" panose="020B0604020202020204" pitchFamily="34" charset="0"/>
        <a:buChar char="•"/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1pPr>
      <a:lvl2pPr marL="1595948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2pPr>
      <a:lvl3pPr marL="3191896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3pPr>
      <a:lvl4pPr marL="4787844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4pPr>
      <a:lvl5pPr marL="6383792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5pPr>
      <a:lvl6pPr marL="7979740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6pPr>
      <a:lvl7pPr marL="9575688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7pPr>
      <a:lvl8pPr marL="11171636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8pPr>
      <a:lvl9pPr marL="12767584" algn="l" defTabSz="3191896" rtl="0" eaLnBrk="1" latinLnBrk="0" hangingPunct="1">
        <a:defRPr kumimoji="1" sz="62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D4FD46DA-6CD8-4A5E-93FB-76819A7112F2}"/>
              </a:ext>
            </a:extLst>
          </p:cNvPr>
          <p:cNvSpPr/>
          <p:nvPr/>
        </p:nvSpPr>
        <p:spPr>
          <a:xfrm>
            <a:off x="539073" y="575033"/>
            <a:ext cx="34923179" cy="22789433"/>
          </a:xfrm>
          <a:prstGeom prst="roundRect">
            <a:avLst>
              <a:gd name="adj" fmla="val 769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AA908A2E-50D0-E66F-4D0E-9E212974393A}"/>
              </a:ext>
            </a:extLst>
          </p:cNvPr>
          <p:cNvSpPr/>
          <p:nvPr/>
        </p:nvSpPr>
        <p:spPr>
          <a:xfrm>
            <a:off x="-616913" y="-636905"/>
            <a:ext cx="10058400" cy="989616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直角三角形 10">
            <a:extLst>
              <a:ext uri="{FF2B5EF4-FFF2-40B4-BE49-F238E27FC236}">
                <a16:creationId xmlns:a16="http://schemas.microsoft.com/office/drawing/2014/main" id="{42032021-8F6A-69A3-D7B6-C06F14C4E36C}"/>
              </a:ext>
            </a:extLst>
          </p:cNvPr>
          <p:cNvSpPr/>
          <p:nvPr/>
        </p:nvSpPr>
        <p:spPr>
          <a:xfrm rot="773328">
            <a:off x="6998319" y="6501260"/>
            <a:ext cx="1775012" cy="2185935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9973F94-78D4-E288-75EC-40E41861FB59}"/>
              </a:ext>
            </a:extLst>
          </p:cNvPr>
          <p:cNvSpPr txBox="1"/>
          <p:nvPr/>
        </p:nvSpPr>
        <p:spPr>
          <a:xfrm rot="20799703">
            <a:off x="1951020" y="2893605"/>
            <a:ext cx="5064207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600" b="1" dirty="0">
                <a:solidFill>
                  <a:schemeClr val="bg1"/>
                </a:solidFill>
                <a:latin typeface="+mn-ea"/>
              </a:rPr>
              <a:t>2023</a:t>
            </a:r>
            <a:endParaRPr kumimoji="1" lang="ja-JP" altLang="en-US" sz="166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2038A8-F767-BA06-AB97-AA30A2CFEE38}"/>
              </a:ext>
            </a:extLst>
          </p:cNvPr>
          <p:cNvSpPr txBox="1"/>
          <p:nvPr/>
        </p:nvSpPr>
        <p:spPr>
          <a:xfrm rot="20799703">
            <a:off x="3240505" y="5057582"/>
            <a:ext cx="372409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b="1" dirty="0">
                <a:solidFill>
                  <a:schemeClr val="bg1"/>
                </a:solidFill>
                <a:latin typeface="+mn-ea"/>
              </a:rPr>
              <a:t>年度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F213A7-B44D-A0EC-04E8-57814C57BAF4}"/>
              </a:ext>
            </a:extLst>
          </p:cNvPr>
          <p:cNvSpPr txBox="1"/>
          <p:nvPr/>
        </p:nvSpPr>
        <p:spPr>
          <a:xfrm>
            <a:off x="2488016" y="9259261"/>
            <a:ext cx="3106833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3900" b="1" dirty="0">
                <a:latin typeface="+mn-ea"/>
              </a:rPr>
              <a:t>新入社員調査レポート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823A569-C852-9A20-F36A-5C7EF3E1E1B6}"/>
              </a:ext>
            </a:extLst>
          </p:cNvPr>
          <p:cNvSpPr txBox="1"/>
          <p:nvPr/>
        </p:nvSpPr>
        <p:spPr>
          <a:xfrm>
            <a:off x="6422373" y="15269261"/>
            <a:ext cx="23240050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1500" b="1" dirty="0">
                <a:latin typeface="+mn-ea"/>
              </a:rPr>
              <a:t>入社後に変化したキャリア観と</a:t>
            </a:r>
            <a:endParaRPr kumimoji="1" lang="en-US" altLang="ja-JP" sz="11500" b="1" dirty="0">
              <a:latin typeface="+mn-ea"/>
            </a:endParaRPr>
          </a:p>
          <a:p>
            <a:pPr algn="ctr"/>
            <a:r>
              <a:rPr kumimoji="1" lang="ja-JP" altLang="en-US" sz="11500" b="1" dirty="0">
                <a:latin typeface="+mn-ea"/>
              </a:rPr>
              <a:t>その要因に関する調査</a:t>
            </a:r>
            <a:endParaRPr kumimoji="1" lang="en-US" altLang="ja-JP" sz="11500" b="1" dirty="0">
              <a:latin typeface="+mn-ea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C6FC847-92EA-767A-660C-6F0A61EF6C43}"/>
              </a:ext>
            </a:extLst>
          </p:cNvPr>
          <p:cNvCxnSpPr>
            <a:cxnSpLocks/>
          </p:cNvCxnSpPr>
          <p:nvPr/>
        </p:nvCxnSpPr>
        <p:spPr>
          <a:xfrm>
            <a:off x="3602395" y="14050590"/>
            <a:ext cx="28794946" cy="0"/>
          </a:xfrm>
          <a:prstGeom prst="line">
            <a:avLst/>
          </a:prstGeom>
          <a:ln w="1333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414F2D1C-3CC2-ED34-2030-B4D33F58EBC9}"/>
              </a:ext>
            </a:extLst>
          </p:cNvPr>
          <p:cNvCxnSpPr>
            <a:cxnSpLocks/>
          </p:cNvCxnSpPr>
          <p:nvPr/>
        </p:nvCxnSpPr>
        <p:spPr>
          <a:xfrm>
            <a:off x="3603190" y="20119695"/>
            <a:ext cx="28794946" cy="0"/>
          </a:xfrm>
          <a:prstGeom prst="line">
            <a:avLst/>
          </a:prstGeom>
          <a:ln w="1333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34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18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2024-02-28T07:07:44Z</dcterms:created>
  <dcterms:modified xsi:type="dcterms:W3CDTF">2024-05-13T13:16:12Z</dcterms:modified>
</cp:coreProperties>
</file>